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sldIdLst>
    <p:sldId id="256" r:id="rId2"/>
    <p:sldId id="276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3EBA61-ABA8-4A6F-A14A-AB400187321C}" v="1" dt="2023-06-06T04:17:51.2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33EBA61-ABA8-4A6F-A14A-AB400187321C}"/>
    <pc:docChg chg="modSld">
      <pc:chgData name="Narelle Wheaton" userId="6e1b2b30-480e-4f91-806b-6735d5b9e446" providerId="ADAL" clId="{233EBA61-ABA8-4A6F-A14A-AB400187321C}" dt="2023-06-06T04:17:51.203" v="0" actId="207"/>
      <pc:docMkLst>
        <pc:docMk/>
      </pc:docMkLst>
      <pc:sldChg chg="modSp">
        <pc:chgData name="Narelle Wheaton" userId="6e1b2b30-480e-4f91-806b-6735d5b9e446" providerId="ADAL" clId="{233EBA61-ABA8-4A6F-A14A-AB400187321C}" dt="2023-06-06T04:17:51.203" v="0" actId="207"/>
        <pc:sldMkLst>
          <pc:docMk/>
          <pc:sldMk cId="0" sldId="256"/>
        </pc:sldMkLst>
        <pc:spChg chg="mod">
          <ac:chgData name="Narelle Wheaton" userId="6e1b2b30-480e-4f91-806b-6735d5b9e446" providerId="ADAL" clId="{233EBA61-ABA8-4A6F-A14A-AB400187321C}" dt="2023-06-06T04:17:51.203" v="0" actId="207"/>
          <ac:spMkLst>
            <pc:docMk/>
            <pc:sldMk cId="0" sldId="256"/>
            <ac:spMk id="2050" creationId="{6192B83E-5B9A-656F-AB3D-764EED7D86C7}"/>
          </ac:spMkLst>
        </pc:spChg>
      </pc:sldChg>
      <pc:sldChg chg="modSp">
        <pc:chgData name="Narelle Wheaton" userId="6e1b2b30-480e-4f91-806b-6735d5b9e446" providerId="ADAL" clId="{233EBA61-ABA8-4A6F-A14A-AB400187321C}" dt="2023-06-06T04:17:51.203" v="0" actId="207"/>
        <pc:sldMkLst>
          <pc:docMk/>
          <pc:sldMk cId="0" sldId="257"/>
        </pc:sldMkLst>
        <pc:spChg chg="mod">
          <ac:chgData name="Narelle Wheaton" userId="6e1b2b30-480e-4f91-806b-6735d5b9e446" providerId="ADAL" clId="{233EBA61-ABA8-4A6F-A14A-AB400187321C}" dt="2023-06-06T04:17:51.203" v="0" actId="207"/>
          <ac:spMkLst>
            <pc:docMk/>
            <pc:sldMk cId="0" sldId="257"/>
            <ac:spMk id="4098" creationId="{BBC4F92A-758F-CCB1-B95D-88DE1EE922B2}"/>
          </ac:spMkLst>
        </pc:spChg>
      </pc:sldChg>
      <pc:sldChg chg="modSp">
        <pc:chgData name="Narelle Wheaton" userId="6e1b2b30-480e-4f91-806b-6735d5b9e446" providerId="ADAL" clId="{233EBA61-ABA8-4A6F-A14A-AB400187321C}" dt="2023-06-06T04:17:51.203" v="0" actId="207"/>
        <pc:sldMkLst>
          <pc:docMk/>
          <pc:sldMk cId="0" sldId="258"/>
        </pc:sldMkLst>
        <pc:spChg chg="mod">
          <ac:chgData name="Narelle Wheaton" userId="6e1b2b30-480e-4f91-806b-6735d5b9e446" providerId="ADAL" clId="{233EBA61-ABA8-4A6F-A14A-AB400187321C}" dt="2023-06-06T04:17:51.203" v="0" actId="207"/>
          <ac:spMkLst>
            <pc:docMk/>
            <pc:sldMk cId="0" sldId="258"/>
            <ac:spMk id="5122" creationId="{95BA74CC-8843-B174-886C-BA08082DAA32}"/>
          </ac:spMkLst>
        </pc:spChg>
      </pc:sldChg>
      <pc:sldChg chg="modSp">
        <pc:chgData name="Narelle Wheaton" userId="6e1b2b30-480e-4f91-806b-6735d5b9e446" providerId="ADAL" clId="{233EBA61-ABA8-4A6F-A14A-AB400187321C}" dt="2023-06-06T04:17:51.203" v="0" actId="207"/>
        <pc:sldMkLst>
          <pc:docMk/>
          <pc:sldMk cId="0" sldId="259"/>
        </pc:sldMkLst>
        <pc:spChg chg="mod">
          <ac:chgData name="Narelle Wheaton" userId="6e1b2b30-480e-4f91-806b-6735d5b9e446" providerId="ADAL" clId="{233EBA61-ABA8-4A6F-A14A-AB400187321C}" dt="2023-06-06T04:17:51.203" v="0" actId="207"/>
          <ac:spMkLst>
            <pc:docMk/>
            <pc:sldMk cId="0" sldId="259"/>
            <ac:spMk id="6146" creationId="{A31DE70D-028A-5D58-B856-670FEE7ABD5E}"/>
          </ac:spMkLst>
        </pc:spChg>
      </pc:sldChg>
      <pc:sldChg chg="modSp">
        <pc:chgData name="Narelle Wheaton" userId="6e1b2b30-480e-4f91-806b-6735d5b9e446" providerId="ADAL" clId="{233EBA61-ABA8-4A6F-A14A-AB400187321C}" dt="2023-06-06T04:17:51.203" v="0" actId="207"/>
        <pc:sldMkLst>
          <pc:docMk/>
          <pc:sldMk cId="0" sldId="260"/>
        </pc:sldMkLst>
        <pc:spChg chg="mod">
          <ac:chgData name="Narelle Wheaton" userId="6e1b2b30-480e-4f91-806b-6735d5b9e446" providerId="ADAL" clId="{233EBA61-ABA8-4A6F-A14A-AB400187321C}" dt="2023-06-06T04:17:51.203" v="0" actId="207"/>
          <ac:spMkLst>
            <pc:docMk/>
            <pc:sldMk cId="0" sldId="260"/>
            <ac:spMk id="7171" creationId="{ED98F3F3-6B7F-9A0C-663C-A5B966B05245}"/>
          </ac:spMkLst>
        </pc:spChg>
      </pc:sldChg>
      <pc:sldChg chg="modSp">
        <pc:chgData name="Narelle Wheaton" userId="6e1b2b30-480e-4f91-806b-6735d5b9e446" providerId="ADAL" clId="{233EBA61-ABA8-4A6F-A14A-AB400187321C}" dt="2023-06-06T04:17:51.203" v="0" actId="207"/>
        <pc:sldMkLst>
          <pc:docMk/>
          <pc:sldMk cId="0" sldId="276"/>
        </pc:sldMkLst>
        <pc:spChg chg="mod">
          <ac:chgData name="Narelle Wheaton" userId="6e1b2b30-480e-4f91-806b-6735d5b9e446" providerId="ADAL" clId="{233EBA61-ABA8-4A6F-A14A-AB400187321C}" dt="2023-06-06T04:17:51.203" v="0" actId="207"/>
          <ac:spMkLst>
            <pc:docMk/>
            <pc:sldMk cId="0" sldId="276"/>
            <ac:spMk id="3074" creationId="{B4EBA4D6-D8AA-4AAB-1100-601CA3C54BA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D7FE56-741E-E164-18D4-A49D7E05D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D2F43C-22C3-65BC-869F-0FB372F23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8AF4A-CDA8-9170-098C-0D7EAFBE2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9CACA-15FA-400F-BA6A-B8D63E6632B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44735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786DA0-569C-1607-CD22-DF727A9C6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654CDA-E572-CDF0-0F7D-74D236AFC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282064-C6A3-8554-7E0D-C1EE2C33E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BD0B9-099D-4CED-A2A7-400CB2A30B5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38386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7C02C3-0277-9AAE-F576-85C4AF747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BC0C24-17C5-A4A2-F1D1-1778758F1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D9F0DA-BD26-82A2-14B3-46CF43311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14920-392E-40E9-A7A3-D200F9E9E84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2318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F75C0B-07B6-B558-6EDA-D4D3E56F0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6A9130-C882-8D32-7248-B81649E3D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98D1DE-3529-7F1C-797E-DE29962C8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58EC0-0D3E-4758-A0C3-A24482CACC5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19033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070615-9BC5-4074-14AF-4FEB56BF6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DB7423-31A0-14FD-467B-DF862F4E6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E5D6D-8D8B-4C58-388C-F4074CCF0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011FE-4761-49DB-88BD-6F203FA52B7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88826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9DA4553-8E1E-B916-7160-4FC814458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89EAC8A-9057-A9AD-4D31-A41849026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383294-FF2A-BEF6-8327-6B61E039B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1E4C0-5862-4788-AC5F-ABECF3E5643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94816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9F20D4D-3A4B-7F8C-84CB-DF93E9A0E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BA0E8DA-E647-0063-1CDF-94ACA9555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33A4A2F-D97A-47BE-58B1-F74589267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93A72-3F6C-4D53-84DF-BA81499C5B3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61249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6EE436E-16D8-4E4B-CF6E-43991E8F5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282E4ED-6855-7714-4005-910F9167A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26B6569-EE12-8B97-15B4-945BDA63C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875A8-50E0-4329-8429-13DEB928BA9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12402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EC34D60-DB09-07F3-5B08-CBA44CE89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0E6D565-FE89-272C-1E40-99EE7C8A2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EFFDA3A-297F-FAD5-60E5-69B29CCBC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8EDB0-89D1-4E7B-BADE-ECCCC9A18CC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83898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CE61D1C-0D03-A9AC-684D-7B8DFC1E2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2ADA2D3-F661-7498-9123-8AD9853E1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C3BA4AF-9A6B-45B9-AEFF-8D68BB567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1410C-6166-4E54-B28A-98381551212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3245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D938DC0-BA6D-A33D-939C-CF8AF1418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0E4DED3-FECB-CB13-68C5-99BF99DF8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E6D4D50-06AC-7CF6-CFDA-BA6144F9D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1CF5A-F043-4C7A-B457-3BAC6F91493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56451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5BDDAEB-3FE3-62FC-9B29-AD962D030F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EDA1818-A586-C481-65D0-BA305C9B91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3E628D-9FA9-42B4-2D1A-1AF3023DDA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754A3E-1EE5-DCF2-41A6-4A57632A75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BE612-0F2D-A476-1F56-5D90381165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AF087B4-EC11-4C88-BD08-842190F3B33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6192B83E-5B9A-656F-AB3D-764EED7D86C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6050" y="1557338"/>
            <a:ext cx="9648825" cy="3455987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AU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Verse 1</a:t>
            </a:r>
            <a:endParaRPr lang="en-AU" altLang="en-US" sz="4000" dirty="0">
              <a:solidFill>
                <a:schemeClr val="tx1"/>
              </a:solidFill>
            </a:endParaRP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God moves in a mysterious way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His wonders to perform;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He plants his footsteps in the sea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And rides upon the storm.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B4EBA4D6-D8AA-4AAB-1100-601CA3C54B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12875"/>
            <a:ext cx="10515600" cy="31686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 dirty="0">
                <a:solidFill>
                  <a:schemeClr val="tx1"/>
                </a:solidFill>
              </a:rPr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Deep in unfathomable mines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Of never‑failing skill,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He treasures up his bright designs,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And works his sovereign will.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BBC4F92A-758F-CCB1-B95D-88DE1EE922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8" y="1484313"/>
            <a:ext cx="9864725" cy="352901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 dirty="0">
                <a:solidFill>
                  <a:schemeClr val="tx1"/>
                </a:solidFill>
              </a:rPr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Ye fearful saints, fresh courage take: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The clouds ye so much dread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Are big with mercy, and shall break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In blessings on your head.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95BA74CC-8843-B174-886C-BA08082DAA3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58925" y="1196975"/>
            <a:ext cx="9505950" cy="37877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1800" dirty="0">
                <a:solidFill>
                  <a:schemeClr val="tx1"/>
                </a:solidFill>
              </a:rPr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Judge not the Lord by feeble sense,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But trust him for his grace;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Behind a frowning providence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He hides a smiling face.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A31DE70D-028A-5D58-B856-670FEE7ABD5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341438"/>
            <a:ext cx="7772400" cy="338296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3000" dirty="0">
                <a:solidFill>
                  <a:schemeClr val="tx1"/>
                </a:solidFill>
              </a:rPr>
              <a:t>Verse 5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His purposes will ripen fast,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Unfolding every hour;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The bud may have a bitter taste,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But sweet will be the flower.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ED98F3F3-6B7F-9A0C-663C-A5B966B0524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495550" y="1412875"/>
            <a:ext cx="7772400" cy="3138488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600" dirty="0">
                <a:solidFill>
                  <a:schemeClr val="tx1"/>
                </a:solidFill>
              </a:rPr>
              <a:t>Verse 6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tx1"/>
                </a:solidFill>
              </a:rPr>
              <a:t>Blind unbelief is sure to err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tx1"/>
                </a:solidFill>
              </a:rPr>
              <a:t>And scan his work in vain;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tx1"/>
                </a:solidFill>
              </a:rPr>
              <a:t>God is his own interpreter,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tx1"/>
                </a:solidFill>
              </a:rPr>
              <a:t>And he will make it plain.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E81FD92-B3A2-A6FF-6A60-6835D23D5C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5805488"/>
            <a:ext cx="4572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CCLI Song # 2647683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William Cowper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000"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 i="1">
                <a:latin typeface="akagi_probook"/>
              </a:rPr>
              <a:t>For use solely with the SongSelect® </a:t>
            </a:r>
            <a:r>
              <a:rPr lang="en-AU" altLang="en-US" sz="1000" i="1">
                <a:latin typeface="akagi_probook"/>
                <a:hlinkClick r:id="rId2"/>
              </a:rPr>
              <a:t>Terms of Use</a:t>
            </a:r>
            <a:r>
              <a:rPr lang="en-AU" altLang="en-US" sz="1000" i="1">
                <a:latin typeface="akagi_probook"/>
              </a:rPr>
              <a:t>. All rights reserved. </a:t>
            </a:r>
            <a:r>
              <a:rPr lang="en-AU" altLang="en-US" sz="1000" i="1">
                <a:latin typeface="akagi_probook"/>
                <a:hlinkClick r:id="rId3"/>
              </a:rPr>
              <a:t>www.ccli.com</a:t>
            </a:r>
            <a:endParaRPr lang="en-AU" altLang="en-US" sz="10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194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akagi_probook</vt:lpstr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E. Langley Smith</dc:creator>
  <cp:lastModifiedBy>Narelle Wheaton</cp:lastModifiedBy>
  <cp:revision>5</cp:revision>
  <cp:lastPrinted>1601-01-01T00:00:00Z</cp:lastPrinted>
  <dcterms:created xsi:type="dcterms:W3CDTF">2001-02-19T14:05:53Z</dcterms:created>
  <dcterms:modified xsi:type="dcterms:W3CDTF">2023-06-06T04:17:51Z</dcterms:modified>
</cp:coreProperties>
</file>